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sldIdLst>
    <p:sldId id="256" r:id="rId2"/>
    <p:sldId id="264" r:id="rId3"/>
    <p:sldId id="257" r:id="rId4"/>
    <p:sldId id="258" r:id="rId5"/>
    <p:sldId id="261" r:id="rId6"/>
    <p:sldId id="262" r:id="rId7"/>
    <p:sldId id="289" r:id="rId8"/>
    <p:sldId id="290" r:id="rId9"/>
    <p:sldId id="267" r:id="rId10"/>
    <p:sldId id="292" r:id="rId11"/>
    <p:sldId id="296" r:id="rId12"/>
    <p:sldId id="294" r:id="rId13"/>
    <p:sldId id="299" r:id="rId14"/>
    <p:sldId id="300" r:id="rId15"/>
    <p:sldId id="302" r:id="rId16"/>
    <p:sldId id="301" r:id="rId17"/>
    <p:sldId id="268" r:id="rId18"/>
    <p:sldId id="303" r:id="rId19"/>
    <p:sldId id="270" r:id="rId20"/>
    <p:sldId id="271" r:id="rId21"/>
    <p:sldId id="298" r:id="rId22"/>
    <p:sldId id="287" r:id="rId23"/>
    <p:sldId id="288" r:id="rId24"/>
    <p:sldId id="30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8FDF7-1082-4E10-850E-87758A7A7D1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D20E3A1-CC82-4B0B-B5A0-CC2E0A5AC963}">
      <dgm:prSet/>
      <dgm:spPr/>
      <dgm:t>
        <a:bodyPr/>
        <a:lstStyle/>
        <a:p>
          <a:r>
            <a:rPr lang="en-IN" b="1" baseline="0" dirty="0"/>
            <a:t>Front-End:  </a:t>
          </a:r>
          <a:r>
            <a:rPr lang="en-IN" baseline="0" dirty="0"/>
            <a:t>html5, CSS3, Angular </a:t>
          </a:r>
          <a:endParaRPr lang="en-US" dirty="0"/>
        </a:p>
      </dgm:t>
    </dgm:pt>
    <dgm:pt modelId="{176837E1-11A0-4F37-A1B8-F9FBE85C5A17}" type="parTrans" cxnId="{B0439156-938B-4F2C-95AA-FE4CFB337324}">
      <dgm:prSet/>
      <dgm:spPr/>
      <dgm:t>
        <a:bodyPr/>
        <a:lstStyle/>
        <a:p>
          <a:endParaRPr lang="en-US"/>
        </a:p>
      </dgm:t>
    </dgm:pt>
    <dgm:pt modelId="{7F4C5734-34ED-40CD-B8E4-BC2416CB43C6}" type="sibTrans" cxnId="{B0439156-938B-4F2C-95AA-FE4CFB337324}">
      <dgm:prSet/>
      <dgm:spPr/>
      <dgm:t>
        <a:bodyPr/>
        <a:lstStyle/>
        <a:p>
          <a:endParaRPr lang="en-US"/>
        </a:p>
      </dgm:t>
    </dgm:pt>
    <dgm:pt modelId="{7FA624EA-E5A6-459F-97B3-B2689EB28920}">
      <dgm:prSet/>
      <dgm:spPr/>
      <dgm:t>
        <a:bodyPr/>
        <a:lstStyle/>
        <a:p>
          <a:r>
            <a:rPr lang="en-IN" b="1" baseline="0"/>
            <a:t>Database:</a:t>
          </a:r>
          <a:r>
            <a:rPr lang="en-IN" baseline="0"/>
            <a:t>  SQL Server</a:t>
          </a:r>
          <a:endParaRPr lang="en-US"/>
        </a:p>
      </dgm:t>
    </dgm:pt>
    <dgm:pt modelId="{5E62092B-652A-4A1F-9823-4F50346952C7}" type="parTrans" cxnId="{C6DE99FC-8563-40E8-AA58-8B5C2445B368}">
      <dgm:prSet/>
      <dgm:spPr/>
      <dgm:t>
        <a:bodyPr/>
        <a:lstStyle/>
        <a:p>
          <a:endParaRPr lang="en-US"/>
        </a:p>
      </dgm:t>
    </dgm:pt>
    <dgm:pt modelId="{AF0DDF14-739F-4A47-9AE4-11D8B492925E}" type="sibTrans" cxnId="{C6DE99FC-8563-40E8-AA58-8B5C2445B368}">
      <dgm:prSet/>
      <dgm:spPr/>
      <dgm:t>
        <a:bodyPr/>
        <a:lstStyle/>
        <a:p>
          <a:endParaRPr lang="en-US"/>
        </a:p>
      </dgm:t>
    </dgm:pt>
    <dgm:pt modelId="{93400606-1BD6-4BA5-8C9F-767E9C6A734A}">
      <dgm:prSet/>
      <dgm:spPr/>
      <dgm:t>
        <a:bodyPr/>
        <a:lstStyle/>
        <a:p>
          <a:r>
            <a:rPr lang="en-IN" b="1" baseline="0"/>
            <a:t>Back-End:</a:t>
          </a:r>
          <a:r>
            <a:rPr lang="en-IN" baseline="0"/>
            <a:t>  Asp.net Core Web API</a:t>
          </a:r>
          <a:endParaRPr lang="en-US"/>
        </a:p>
      </dgm:t>
    </dgm:pt>
    <dgm:pt modelId="{CE06EB3E-7821-4AF1-BDB6-A7FE468DBFFD}" type="parTrans" cxnId="{7D365F01-FC0E-43CF-9753-5A9384F84C04}">
      <dgm:prSet/>
      <dgm:spPr/>
      <dgm:t>
        <a:bodyPr/>
        <a:lstStyle/>
        <a:p>
          <a:endParaRPr lang="en-US"/>
        </a:p>
      </dgm:t>
    </dgm:pt>
    <dgm:pt modelId="{D1EBF3FB-68B8-4A4A-8D55-B5FB3617D6E6}" type="sibTrans" cxnId="{7D365F01-FC0E-43CF-9753-5A9384F84C04}">
      <dgm:prSet/>
      <dgm:spPr/>
      <dgm:t>
        <a:bodyPr/>
        <a:lstStyle/>
        <a:p>
          <a:endParaRPr lang="en-US"/>
        </a:p>
      </dgm:t>
    </dgm:pt>
    <dgm:pt modelId="{6BF1707A-2EE5-4F27-9D2B-1696337C5215}">
      <dgm:prSet/>
      <dgm:spPr/>
      <dgm:t>
        <a:bodyPr/>
        <a:lstStyle/>
        <a:p>
          <a:r>
            <a:rPr lang="en-IN" b="1" baseline="0"/>
            <a:t>Browser Compatibility: </a:t>
          </a:r>
          <a:r>
            <a:rPr lang="en-IN" baseline="0"/>
            <a:t>All Browser Compatible</a:t>
          </a:r>
          <a:endParaRPr lang="en-US"/>
        </a:p>
      </dgm:t>
    </dgm:pt>
    <dgm:pt modelId="{59A10664-B37D-4D56-AF1A-EBE1A71D9270}" type="parTrans" cxnId="{1B9C2A1B-B796-4038-A7C5-1C9CF23B1141}">
      <dgm:prSet/>
      <dgm:spPr/>
      <dgm:t>
        <a:bodyPr/>
        <a:lstStyle/>
        <a:p>
          <a:endParaRPr lang="en-US"/>
        </a:p>
      </dgm:t>
    </dgm:pt>
    <dgm:pt modelId="{A4C9B142-A899-4781-B6F4-D7A305E2055F}" type="sibTrans" cxnId="{1B9C2A1B-B796-4038-A7C5-1C9CF23B1141}">
      <dgm:prSet/>
      <dgm:spPr/>
      <dgm:t>
        <a:bodyPr/>
        <a:lstStyle/>
        <a:p>
          <a:endParaRPr lang="en-US"/>
        </a:p>
      </dgm:t>
    </dgm:pt>
    <dgm:pt modelId="{17E9DF76-50B0-4CD3-9BF8-5D1110C1C368}" type="pres">
      <dgm:prSet presAssocID="{9F28FDF7-1082-4E10-850E-87758A7A7D1D}" presName="vert0" presStyleCnt="0">
        <dgm:presLayoutVars>
          <dgm:dir/>
          <dgm:animOne val="branch"/>
          <dgm:animLvl val="lvl"/>
        </dgm:presLayoutVars>
      </dgm:prSet>
      <dgm:spPr/>
    </dgm:pt>
    <dgm:pt modelId="{E5F0E902-2D57-487A-9067-2CA577A1D694}" type="pres">
      <dgm:prSet presAssocID="{CD20E3A1-CC82-4B0B-B5A0-CC2E0A5AC963}" presName="thickLine" presStyleLbl="alignNode1" presStyleIdx="0" presStyleCnt="4"/>
      <dgm:spPr/>
    </dgm:pt>
    <dgm:pt modelId="{599079B7-D485-49FD-80B6-612930C730C9}" type="pres">
      <dgm:prSet presAssocID="{CD20E3A1-CC82-4B0B-B5A0-CC2E0A5AC963}" presName="horz1" presStyleCnt="0"/>
      <dgm:spPr/>
    </dgm:pt>
    <dgm:pt modelId="{FE579D50-AD2C-4DFF-97ED-3ACD93D5C026}" type="pres">
      <dgm:prSet presAssocID="{CD20E3A1-CC82-4B0B-B5A0-CC2E0A5AC963}" presName="tx1" presStyleLbl="revTx" presStyleIdx="0" presStyleCnt="4"/>
      <dgm:spPr/>
    </dgm:pt>
    <dgm:pt modelId="{84CE7FF9-43A3-46B1-91E8-3A94F9765EA8}" type="pres">
      <dgm:prSet presAssocID="{CD20E3A1-CC82-4B0B-B5A0-CC2E0A5AC963}" presName="vert1" presStyleCnt="0"/>
      <dgm:spPr/>
    </dgm:pt>
    <dgm:pt modelId="{6726D5C9-63BA-450A-A9C5-849D23503704}" type="pres">
      <dgm:prSet presAssocID="{7FA624EA-E5A6-459F-97B3-B2689EB28920}" presName="thickLine" presStyleLbl="alignNode1" presStyleIdx="1" presStyleCnt="4"/>
      <dgm:spPr/>
    </dgm:pt>
    <dgm:pt modelId="{26E85348-A68D-4FBE-88C3-11BE549354D1}" type="pres">
      <dgm:prSet presAssocID="{7FA624EA-E5A6-459F-97B3-B2689EB28920}" presName="horz1" presStyleCnt="0"/>
      <dgm:spPr/>
    </dgm:pt>
    <dgm:pt modelId="{8AAE7D5C-40B7-4499-A65D-1EFCFA3F79B9}" type="pres">
      <dgm:prSet presAssocID="{7FA624EA-E5A6-459F-97B3-B2689EB28920}" presName="tx1" presStyleLbl="revTx" presStyleIdx="1" presStyleCnt="4"/>
      <dgm:spPr/>
    </dgm:pt>
    <dgm:pt modelId="{EFE7CAD2-5CEB-4AA3-95ED-8E26C93C03F4}" type="pres">
      <dgm:prSet presAssocID="{7FA624EA-E5A6-459F-97B3-B2689EB28920}" presName="vert1" presStyleCnt="0"/>
      <dgm:spPr/>
    </dgm:pt>
    <dgm:pt modelId="{FD155BFE-ABC9-4CF8-B0CA-61C8188CF87C}" type="pres">
      <dgm:prSet presAssocID="{93400606-1BD6-4BA5-8C9F-767E9C6A734A}" presName="thickLine" presStyleLbl="alignNode1" presStyleIdx="2" presStyleCnt="4"/>
      <dgm:spPr/>
    </dgm:pt>
    <dgm:pt modelId="{C2373C83-45AC-4426-AF96-04ACFEA0A058}" type="pres">
      <dgm:prSet presAssocID="{93400606-1BD6-4BA5-8C9F-767E9C6A734A}" presName="horz1" presStyleCnt="0"/>
      <dgm:spPr/>
    </dgm:pt>
    <dgm:pt modelId="{2B770DBC-D619-4DC6-A80D-99C989D9CAF8}" type="pres">
      <dgm:prSet presAssocID="{93400606-1BD6-4BA5-8C9F-767E9C6A734A}" presName="tx1" presStyleLbl="revTx" presStyleIdx="2" presStyleCnt="4"/>
      <dgm:spPr/>
    </dgm:pt>
    <dgm:pt modelId="{6A88BD5A-90A0-47BB-AFF5-714CA50C687C}" type="pres">
      <dgm:prSet presAssocID="{93400606-1BD6-4BA5-8C9F-767E9C6A734A}" presName="vert1" presStyleCnt="0"/>
      <dgm:spPr/>
    </dgm:pt>
    <dgm:pt modelId="{24383B86-2799-436A-9168-9706EA0C8E96}" type="pres">
      <dgm:prSet presAssocID="{6BF1707A-2EE5-4F27-9D2B-1696337C5215}" presName="thickLine" presStyleLbl="alignNode1" presStyleIdx="3" presStyleCnt="4"/>
      <dgm:spPr/>
    </dgm:pt>
    <dgm:pt modelId="{187ED7A6-B858-41B9-B1FF-088CC2AA5FC2}" type="pres">
      <dgm:prSet presAssocID="{6BF1707A-2EE5-4F27-9D2B-1696337C5215}" presName="horz1" presStyleCnt="0"/>
      <dgm:spPr/>
    </dgm:pt>
    <dgm:pt modelId="{F534E256-2F03-432B-A7C3-73B9FA5783B9}" type="pres">
      <dgm:prSet presAssocID="{6BF1707A-2EE5-4F27-9D2B-1696337C5215}" presName="tx1" presStyleLbl="revTx" presStyleIdx="3" presStyleCnt="4"/>
      <dgm:spPr/>
    </dgm:pt>
    <dgm:pt modelId="{897DB3BF-5862-47B4-AB3E-374BF67453E3}" type="pres">
      <dgm:prSet presAssocID="{6BF1707A-2EE5-4F27-9D2B-1696337C5215}" presName="vert1" presStyleCnt="0"/>
      <dgm:spPr/>
    </dgm:pt>
  </dgm:ptLst>
  <dgm:cxnLst>
    <dgm:cxn modelId="{7D365F01-FC0E-43CF-9753-5A9384F84C04}" srcId="{9F28FDF7-1082-4E10-850E-87758A7A7D1D}" destId="{93400606-1BD6-4BA5-8C9F-767E9C6A734A}" srcOrd="2" destOrd="0" parTransId="{CE06EB3E-7821-4AF1-BDB6-A7FE468DBFFD}" sibTransId="{D1EBF3FB-68B8-4A4A-8D55-B5FB3617D6E6}"/>
    <dgm:cxn modelId="{1B9C2A1B-B796-4038-A7C5-1C9CF23B1141}" srcId="{9F28FDF7-1082-4E10-850E-87758A7A7D1D}" destId="{6BF1707A-2EE5-4F27-9D2B-1696337C5215}" srcOrd="3" destOrd="0" parTransId="{59A10664-B37D-4D56-AF1A-EBE1A71D9270}" sibTransId="{A4C9B142-A899-4781-B6F4-D7A305E2055F}"/>
    <dgm:cxn modelId="{67C8B44C-6285-4E42-B3D1-968FC566216F}" type="presOf" srcId="{CD20E3A1-CC82-4B0B-B5A0-CC2E0A5AC963}" destId="{FE579D50-AD2C-4DFF-97ED-3ACD93D5C026}" srcOrd="0" destOrd="0" presId="urn:microsoft.com/office/officeart/2008/layout/LinedList"/>
    <dgm:cxn modelId="{B0439156-938B-4F2C-95AA-FE4CFB337324}" srcId="{9F28FDF7-1082-4E10-850E-87758A7A7D1D}" destId="{CD20E3A1-CC82-4B0B-B5A0-CC2E0A5AC963}" srcOrd="0" destOrd="0" parTransId="{176837E1-11A0-4F37-A1B8-F9FBE85C5A17}" sibTransId="{7F4C5734-34ED-40CD-B8E4-BC2416CB43C6}"/>
    <dgm:cxn modelId="{1DC7EA80-0E95-4D2A-9463-2BEA70D646C2}" type="presOf" srcId="{7FA624EA-E5A6-459F-97B3-B2689EB28920}" destId="{8AAE7D5C-40B7-4499-A65D-1EFCFA3F79B9}" srcOrd="0" destOrd="0" presId="urn:microsoft.com/office/officeart/2008/layout/LinedList"/>
    <dgm:cxn modelId="{89708C92-6DA8-40A8-A132-08576BF42104}" type="presOf" srcId="{93400606-1BD6-4BA5-8C9F-767E9C6A734A}" destId="{2B770DBC-D619-4DC6-A80D-99C989D9CAF8}" srcOrd="0" destOrd="0" presId="urn:microsoft.com/office/officeart/2008/layout/LinedList"/>
    <dgm:cxn modelId="{BA5CE0A2-F33B-4867-8ABB-C5B63D8EF0CE}" type="presOf" srcId="{9F28FDF7-1082-4E10-850E-87758A7A7D1D}" destId="{17E9DF76-50B0-4CD3-9BF8-5D1110C1C368}" srcOrd="0" destOrd="0" presId="urn:microsoft.com/office/officeart/2008/layout/LinedList"/>
    <dgm:cxn modelId="{567C52BE-F6C3-4165-AA29-2471E791EBCB}" type="presOf" srcId="{6BF1707A-2EE5-4F27-9D2B-1696337C5215}" destId="{F534E256-2F03-432B-A7C3-73B9FA5783B9}" srcOrd="0" destOrd="0" presId="urn:microsoft.com/office/officeart/2008/layout/LinedList"/>
    <dgm:cxn modelId="{C6DE99FC-8563-40E8-AA58-8B5C2445B368}" srcId="{9F28FDF7-1082-4E10-850E-87758A7A7D1D}" destId="{7FA624EA-E5A6-459F-97B3-B2689EB28920}" srcOrd="1" destOrd="0" parTransId="{5E62092B-652A-4A1F-9823-4F50346952C7}" sibTransId="{AF0DDF14-739F-4A47-9AE4-11D8B492925E}"/>
    <dgm:cxn modelId="{F0BE7245-52D5-4E41-9A04-57C13CB2D892}" type="presParOf" srcId="{17E9DF76-50B0-4CD3-9BF8-5D1110C1C368}" destId="{E5F0E902-2D57-487A-9067-2CA577A1D694}" srcOrd="0" destOrd="0" presId="urn:microsoft.com/office/officeart/2008/layout/LinedList"/>
    <dgm:cxn modelId="{90DDBB51-9DE8-4DCF-ABCA-3DDBC72264C8}" type="presParOf" srcId="{17E9DF76-50B0-4CD3-9BF8-5D1110C1C368}" destId="{599079B7-D485-49FD-80B6-612930C730C9}" srcOrd="1" destOrd="0" presId="urn:microsoft.com/office/officeart/2008/layout/LinedList"/>
    <dgm:cxn modelId="{BA1EA17E-25BA-4ED9-AA85-C6D7925E0D09}" type="presParOf" srcId="{599079B7-D485-49FD-80B6-612930C730C9}" destId="{FE579D50-AD2C-4DFF-97ED-3ACD93D5C026}" srcOrd="0" destOrd="0" presId="urn:microsoft.com/office/officeart/2008/layout/LinedList"/>
    <dgm:cxn modelId="{8D57C3FB-0795-4199-9A78-52E2448C6BEB}" type="presParOf" srcId="{599079B7-D485-49FD-80B6-612930C730C9}" destId="{84CE7FF9-43A3-46B1-91E8-3A94F9765EA8}" srcOrd="1" destOrd="0" presId="urn:microsoft.com/office/officeart/2008/layout/LinedList"/>
    <dgm:cxn modelId="{3888074F-29B2-4786-AACF-1DC272D8E8B4}" type="presParOf" srcId="{17E9DF76-50B0-4CD3-9BF8-5D1110C1C368}" destId="{6726D5C9-63BA-450A-A9C5-849D23503704}" srcOrd="2" destOrd="0" presId="urn:microsoft.com/office/officeart/2008/layout/LinedList"/>
    <dgm:cxn modelId="{8BB75CDA-7DB4-4BEC-8A8B-F432215927B2}" type="presParOf" srcId="{17E9DF76-50B0-4CD3-9BF8-5D1110C1C368}" destId="{26E85348-A68D-4FBE-88C3-11BE549354D1}" srcOrd="3" destOrd="0" presId="urn:microsoft.com/office/officeart/2008/layout/LinedList"/>
    <dgm:cxn modelId="{4AC1569E-AE9B-4C01-933A-1040D5FD7378}" type="presParOf" srcId="{26E85348-A68D-4FBE-88C3-11BE549354D1}" destId="{8AAE7D5C-40B7-4499-A65D-1EFCFA3F79B9}" srcOrd="0" destOrd="0" presId="urn:microsoft.com/office/officeart/2008/layout/LinedList"/>
    <dgm:cxn modelId="{119F01EA-9110-431F-B203-D34FE4AA3EE8}" type="presParOf" srcId="{26E85348-A68D-4FBE-88C3-11BE549354D1}" destId="{EFE7CAD2-5CEB-4AA3-95ED-8E26C93C03F4}" srcOrd="1" destOrd="0" presId="urn:microsoft.com/office/officeart/2008/layout/LinedList"/>
    <dgm:cxn modelId="{7937A52C-82F1-4639-950E-96E20461F9AA}" type="presParOf" srcId="{17E9DF76-50B0-4CD3-9BF8-5D1110C1C368}" destId="{FD155BFE-ABC9-4CF8-B0CA-61C8188CF87C}" srcOrd="4" destOrd="0" presId="urn:microsoft.com/office/officeart/2008/layout/LinedList"/>
    <dgm:cxn modelId="{4AC806A3-629C-4ECB-B483-076EA17C8A29}" type="presParOf" srcId="{17E9DF76-50B0-4CD3-9BF8-5D1110C1C368}" destId="{C2373C83-45AC-4426-AF96-04ACFEA0A058}" srcOrd="5" destOrd="0" presId="urn:microsoft.com/office/officeart/2008/layout/LinedList"/>
    <dgm:cxn modelId="{B4CD2E10-38B7-4F6D-84E6-ABEEBDC89728}" type="presParOf" srcId="{C2373C83-45AC-4426-AF96-04ACFEA0A058}" destId="{2B770DBC-D619-4DC6-A80D-99C989D9CAF8}" srcOrd="0" destOrd="0" presId="urn:microsoft.com/office/officeart/2008/layout/LinedList"/>
    <dgm:cxn modelId="{18B1F308-C86C-4B38-8E11-6A83378E4E22}" type="presParOf" srcId="{C2373C83-45AC-4426-AF96-04ACFEA0A058}" destId="{6A88BD5A-90A0-47BB-AFF5-714CA50C687C}" srcOrd="1" destOrd="0" presId="urn:microsoft.com/office/officeart/2008/layout/LinedList"/>
    <dgm:cxn modelId="{604EECBE-D6F9-4E0E-9E70-246C97806B16}" type="presParOf" srcId="{17E9DF76-50B0-4CD3-9BF8-5D1110C1C368}" destId="{24383B86-2799-436A-9168-9706EA0C8E96}" srcOrd="6" destOrd="0" presId="urn:microsoft.com/office/officeart/2008/layout/LinedList"/>
    <dgm:cxn modelId="{C108A711-E6EF-46DE-AADF-74B3375E9C10}" type="presParOf" srcId="{17E9DF76-50B0-4CD3-9BF8-5D1110C1C368}" destId="{187ED7A6-B858-41B9-B1FF-088CC2AA5FC2}" srcOrd="7" destOrd="0" presId="urn:microsoft.com/office/officeart/2008/layout/LinedList"/>
    <dgm:cxn modelId="{E0A8F828-7C21-492A-BC0A-D93343A603F1}" type="presParOf" srcId="{187ED7A6-B858-41B9-B1FF-088CC2AA5FC2}" destId="{F534E256-2F03-432B-A7C3-73B9FA5783B9}" srcOrd="0" destOrd="0" presId="urn:microsoft.com/office/officeart/2008/layout/LinedList"/>
    <dgm:cxn modelId="{AB2F345A-6D90-4303-BFED-B8AE5403143F}" type="presParOf" srcId="{187ED7A6-B858-41B9-B1FF-088CC2AA5FC2}" destId="{897DB3BF-5862-47B4-AB3E-374BF67453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0E902-2D57-487A-9067-2CA577A1D694}">
      <dsp:nvSpPr>
        <dsp:cNvPr id="0" name=""/>
        <dsp:cNvSpPr/>
      </dsp:nvSpPr>
      <dsp:spPr>
        <a:xfrm>
          <a:off x="0" y="0"/>
          <a:ext cx="53292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79D50-AD2C-4DFF-97ED-3ACD93D5C026}">
      <dsp:nvSpPr>
        <dsp:cNvPr id="0" name=""/>
        <dsp:cNvSpPr/>
      </dsp:nvSpPr>
      <dsp:spPr>
        <a:xfrm>
          <a:off x="0" y="0"/>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dirty="0"/>
            <a:t>Front-End:  </a:t>
          </a:r>
          <a:r>
            <a:rPr lang="en-IN" sz="2800" kern="1200" baseline="0" dirty="0"/>
            <a:t>html5, CSS3, Angular </a:t>
          </a:r>
          <a:endParaRPr lang="en-US" sz="2800" kern="1200" dirty="0"/>
        </a:p>
      </dsp:txBody>
      <dsp:txXfrm>
        <a:off x="0" y="0"/>
        <a:ext cx="5329236" cy="1014412"/>
      </dsp:txXfrm>
    </dsp:sp>
    <dsp:sp modelId="{6726D5C9-63BA-450A-A9C5-849D23503704}">
      <dsp:nvSpPr>
        <dsp:cNvPr id="0" name=""/>
        <dsp:cNvSpPr/>
      </dsp:nvSpPr>
      <dsp:spPr>
        <a:xfrm>
          <a:off x="0" y="1014412"/>
          <a:ext cx="5329236"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7D5C-40B7-4499-A65D-1EFCFA3F79B9}">
      <dsp:nvSpPr>
        <dsp:cNvPr id="0" name=""/>
        <dsp:cNvSpPr/>
      </dsp:nvSpPr>
      <dsp:spPr>
        <a:xfrm>
          <a:off x="0" y="1014412"/>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Database:</a:t>
          </a:r>
          <a:r>
            <a:rPr lang="en-IN" sz="2800" kern="1200" baseline="0"/>
            <a:t>  SQL Server</a:t>
          </a:r>
          <a:endParaRPr lang="en-US" sz="2800" kern="1200"/>
        </a:p>
      </dsp:txBody>
      <dsp:txXfrm>
        <a:off x="0" y="1014412"/>
        <a:ext cx="5329236" cy="1014412"/>
      </dsp:txXfrm>
    </dsp:sp>
    <dsp:sp modelId="{FD155BFE-ABC9-4CF8-B0CA-61C8188CF87C}">
      <dsp:nvSpPr>
        <dsp:cNvPr id="0" name=""/>
        <dsp:cNvSpPr/>
      </dsp:nvSpPr>
      <dsp:spPr>
        <a:xfrm>
          <a:off x="0" y="2028824"/>
          <a:ext cx="5329236"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70DBC-D619-4DC6-A80D-99C989D9CAF8}">
      <dsp:nvSpPr>
        <dsp:cNvPr id="0" name=""/>
        <dsp:cNvSpPr/>
      </dsp:nvSpPr>
      <dsp:spPr>
        <a:xfrm>
          <a:off x="0" y="2028825"/>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Back-End:</a:t>
          </a:r>
          <a:r>
            <a:rPr lang="en-IN" sz="2800" kern="1200" baseline="0"/>
            <a:t>  Asp.net Core Web API</a:t>
          </a:r>
          <a:endParaRPr lang="en-US" sz="2800" kern="1200"/>
        </a:p>
      </dsp:txBody>
      <dsp:txXfrm>
        <a:off x="0" y="2028825"/>
        <a:ext cx="5329236" cy="1014412"/>
      </dsp:txXfrm>
    </dsp:sp>
    <dsp:sp modelId="{24383B86-2799-436A-9168-9706EA0C8E96}">
      <dsp:nvSpPr>
        <dsp:cNvPr id="0" name=""/>
        <dsp:cNvSpPr/>
      </dsp:nvSpPr>
      <dsp:spPr>
        <a:xfrm>
          <a:off x="0" y="3043237"/>
          <a:ext cx="532923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4E256-2F03-432B-A7C3-73B9FA5783B9}">
      <dsp:nvSpPr>
        <dsp:cNvPr id="0" name=""/>
        <dsp:cNvSpPr/>
      </dsp:nvSpPr>
      <dsp:spPr>
        <a:xfrm>
          <a:off x="0" y="3043237"/>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Browser Compatibility: </a:t>
          </a:r>
          <a:r>
            <a:rPr lang="en-IN" sz="2800" kern="1200" baseline="0"/>
            <a:t>All Browser Compatible</a:t>
          </a:r>
          <a:endParaRPr lang="en-US" sz="2800" kern="1200"/>
        </a:p>
      </dsp:txBody>
      <dsp:txXfrm>
        <a:off x="0" y="3043237"/>
        <a:ext cx="5329236" cy="10144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2D8D-BE3A-4527-9A21-30F77B4E12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E5BEFD-24BD-4E7F-B456-DEA468CDC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596281-8F8B-485A-9D5F-6F7AE4188F90}"/>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B8AE4538-FEDB-46FC-8D44-12F502E77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AA73F-8B6A-475B-85F9-666C71377806}"/>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15562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EE47-A4EA-4E55-9A67-454E692CBC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62318D-CF2B-4CA9-96DF-5D5DAF592D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35FDBD-67AC-4567-B776-0657A21A653E}"/>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9279C511-4E94-41A5-B6C4-A1774F63B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9C09F-EB19-4CC9-9CBB-321BA2DED7DF}"/>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36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EDDCDF-975A-462F-BF00-09AE77BAE8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93F176-AB3C-4C13-8CEE-06A6A3111D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136928-F33B-4AD8-81CA-A72425A75220}"/>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A15B05CA-1801-4AC0-A476-3B64D215F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0B16-BF2F-452F-BD3A-620506344392}"/>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91411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D03D-8D07-455A-8284-0B8B40EAB1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6863A4-FDB9-4F68-8647-E47DC77DF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65F7E7-6E75-488F-BADA-EE3E72F38B3B}"/>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F5535660-ADB0-4410-9904-657AC0307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5D0A0-09C0-4112-861C-C6B74499ED13}"/>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71755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7001-FC6C-4314-8B09-7F0A6F2B6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C2B20A-77C1-4D82-9207-201CDA23B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B75D4-2BCF-4744-B59B-79E55D804096}"/>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080E1971-3C33-48DE-97F7-904D9AF97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3C00C-67C0-499B-A5E5-9AC1601DAF45}"/>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549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E864-4AB8-4887-B04B-1CA273D548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E50009-FA78-483B-9099-1697BEA3D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D6A523-A084-4B59-B5D2-021943A45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11F52D-CD94-453E-A794-090370C60831}"/>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6" name="Footer Placeholder 5">
            <a:extLst>
              <a:ext uri="{FF2B5EF4-FFF2-40B4-BE49-F238E27FC236}">
                <a16:creationId xmlns:a16="http://schemas.microsoft.com/office/drawing/2014/main" id="{912980F3-C6D2-47CB-8255-2EB9CA04F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2DD0CB-3E62-4011-8EA8-A905920401A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18568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20D9-5666-4DD9-A1B0-CDF232E4D8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543647-C5F7-44B1-8121-E073975B1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8FC805-872A-45A2-903F-CDC34884A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70A363-2F15-4AA7-B0FF-341BC6AFA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F08228-12A1-4CE5-8B29-AC4DB900E5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452F25-6EF3-4E7F-AAF4-60113C4E7D0C}"/>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8" name="Footer Placeholder 7">
            <a:extLst>
              <a:ext uri="{FF2B5EF4-FFF2-40B4-BE49-F238E27FC236}">
                <a16:creationId xmlns:a16="http://schemas.microsoft.com/office/drawing/2014/main" id="{486355AF-F8A7-42FE-987F-E9AE9DC91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4224E2-CE2B-4326-8C4B-8EE8CFB5BD0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0214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051B-5AA2-46EB-9887-39F9B93513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83E51F-3F34-4144-B910-484780FAE349}"/>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4" name="Footer Placeholder 3">
            <a:extLst>
              <a:ext uri="{FF2B5EF4-FFF2-40B4-BE49-F238E27FC236}">
                <a16:creationId xmlns:a16="http://schemas.microsoft.com/office/drawing/2014/main" id="{1402348C-2AC0-44F6-85C7-01FB797F17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095FBC-E882-465A-8102-D7E01C81043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60658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EB3C25-7ACE-4EA4-BD6F-38BC46014AD5}"/>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3" name="Footer Placeholder 2">
            <a:extLst>
              <a:ext uri="{FF2B5EF4-FFF2-40B4-BE49-F238E27FC236}">
                <a16:creationId xmlns:a16="http://schemas.microsoft.com/office/drawing/2014/main" id="{D302B7D2-7260-4AE1-BAED-E761EB8224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749FB-867B-4698-9709-D6EB573D0E01}"/>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32950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3FB6-BD28-4443-A371-9AFD37687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0059BC-A687-4CB8-A927-EFAE6D258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A0C6CE-CE39-4401-9BE0-5D3AB0C5A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3CCD7-78C9-4E4B-B9BF-611615B767F6}"/>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6" name="Footer Placeholder 5">
            <a:extLst>
              <a:ext uri="{FF2B5EF4-FFF2-40B4-BE49-F238E27FC236}">
                <a16:creationId xmlns:a16="http://schemas.microsoft.com/office/drawing/2014/main" id="{E1DD268D-1D80-4B88-8192-51153E9B18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9C52F8-FE13-4101-B18A-051639AF11C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91488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83D6-BB32-4A43-9246-5508F3366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F752E5-5AC9-4A43-935E-9F5BA3D3FD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43E6C1-61A3-4D88-9FE4-DC946AB24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5F6C7-6C9E-41D9-BBF7-BD6CCD6F69B1}"/>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6" name="Footer Placeholder 5">
            <a:extLst>
              <a:ext uri="{FF2B5EF4-FFF2-40B4-BE49-F238E27FC236}">
                <a16:creationId xmlns:a16="http://schemas.microsoft.com/office/drawing/2014/main" id="{4045585E-D3C7-499B-8FA9-F81333262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61F6-87C4-4931-86C9-011B3410C037}"/>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23916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71628-BA02-4555-8C5A-E64C6AB51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27778F-5746-4D4A-B2F1-5FD38CB26A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72066C-5455-4FAD-8D4D-60DD50889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27AE2D02-0F89-459A-998F-1E1055AB29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2A8B43-B371-46F1-AF56-27A4B70A5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B76CA-93E6-46FC-98D2-DA5308F3C309}" type="slidenum">
              <a:rPr lang="en-US" smtClean="0"/>
              <a:t>‹#›</a:t>
            </a:fld>
            <a:endParaRPr lang="en-US"/>
          </a:p>
        </p:txBody>
      </p:sp>
    </p:spTree>
    <p:extLst>
      <p:ext uri="{BB962C8B-B14F-4D97-AF65-F5344CB8AC3E}">
        <p14:creationId xmlns:p14="http://schemas.microsoft.com/office/powerpoint/2010/main" val="374091938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pluralsight.com/paths/aspnet-core" TargetMode="External"/><Relationship Id="rId3" Type="http://schemas.openxmlformats.org/officeDocument/2006/relationships/hyperlink" Target="https://www.w3schools.com/w3css/" TargetMode="External"/><Relationship Id="rId7" Type="http://schemas.openxmlformats.org/officeDocument/2006/relationships/hyperlink" Target="https://www.tutorialsteacher.com/webapi"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7.xml"/><Relationship Id="rId6" Type="http://schemas.openxmlformats.org/officeDocument/2006/relationships/hyperlink" Target="https://programmingwithmosh.com/angular/" TargetMode="External"/><Relationship Id="rId11" Type="http://schemas.openxmlformats.org/officeDocument/2006/relationships/hyperlink" Target="https://www.guru99.com/" TargetMode="External"/><Relationship Id="rId5" Type="http://schemas.openxmlformats.org/officeDocument/2006/relationships/hyperlink" Target="https://codewithmosh.com/p/the-ultimate-typescript" TargetMode="External"/><Relationship Id="rId10" Type="http://schemas.openxmlformats.org/officeDocument/2006/relationships/hyperlink" Target="http://www.softwaretestinghelp.com/" TargetMode="External"/><Relationship Id="rId4" Type="http://schemas.openxmlformats.org/officeDocument/2006/relationships/hyperlink" Target="https://www.w3schools.com/js/" TargetMode="External"/><Relationship Id="rId9" Type="http://schemas.openxmlformats.org/officeDocument/2006/relationships/hyperlink" Target="https://codewithmosh.com/p/entity-framework"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EB04E5-5B0D-4344-A05E-6EDCE46CB8B1}"/>
              </a:ext>
            </a:extLst>
          </p:cNvPr>
          <p:cNvSpPr>
            <a:spLocks noGrp="1"/>
          </p:cNvSpPr>
          <p:nvPr>
            <p:ph type="ctrTitle"/>
          </p:nvPr>
        </p:nvSpPr>
        <p:spPr>
          <a:xfrm>
            <a:off x="934872" y="982272"/>
            <a:ext cx="3388419" cy="4560970"/>
          </a:xfrm>
        </p:spPr>
        <p:txBody>
          <a:bodyPr vert="horz" lIns="91440" tIns="45720" rIns="91440" bIns="45720" rtlCol="0" anchor="ctr">
            <a:normAutofit/>
          </a:bodyPr>
          <a:lstStyle/>
          <a:p>
            <a:pPr algn="l"/>
            <a:r>
              <a:rPr lang="en-US" sz="4000" b="1" kern="1200">
                <a:solidFill>
                  <a:srgbClr val="FFFFFF"/>
                </a:solidFill>
                <a:latin typeface="+mj-lt"/>
                <a:ea typeface="+mj-ea"/>
                <a:cs typeface="+mj-cs"/>
              </a:rPr>
              <a:t>On Demand Car Wash Platform</a:t>
            </a:r>
          </a:p>
        </p:txBody>
      </p:sp>
      <p:sp>
        <p:nvSpPr>
          <p:cNvPr id="2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1D8D3FB0-A954-4275-8052-F28D1DDEE2AD}"/>
              </a:ext>
            </a:extLst>
          </p:cNvPr>
          <p:cNvSpPr>
            <a:spLocks noGrp="1"/>
          </p:cNvSpPr>
          <p:nvPr>
            <p:ph type="subTitle" idx="1"/>
          </p:nvPr>
        </p:nvSpPr>
        <p:spPr>
          <a:xfrm>
            <a:off x="5221862" y="1719618"/>
            <a:ext cx="5948831" cy="4334629"/>
          </a:xfrm>
        </p:spPr>
        <p:txBody>
          <a:bodyPr vert="horz" lIns="91440" tIns="45720" rIns="91440" bIns="45720" rtlCol="0" anchor="ctr">
            <a:normAutofit lnSpcReduction="10000"/>
          </a:bodyPr>
          <a:lstStyle/>
          <a:p>
            <a:pPr indent="-228600" algn="l">
              <a:buFont typeface="Arial" panose="020B0604020202020204" pitchFamily="34" charset="0"/>
              <a:buChar char="•"/>
            </a:pPr>
            <a:endParaRPr lang="en-US" sz="1700" dirty="0">
              <a:solidFill>
                <a:srgbClr val="FEFFFF"/>
              </a:solidFill>
            </a:endParaRPr>
          </a:p>
          <a:p>
            <a:pPr algn="l"/>
            <a:r>
              <a:rPr lang="en-US" sz="1700" dirty="0">
                <a:solidFill>
                  <a:srgbClr val="FEFFFF"/>
                </a:solidFill>
              </a:rPr>
              <a:t>		</a:t>
            </a:r>
            <a:r>
              <a:rPr lang="en-US" sz="3200" b="1" dirty="0">
                <a:solidFill>
                  <a:srgbClr val="FEFFFF"/>
                </a:solidFill>
                <a:latin typeface="Arial" panose="020B0604020202020204" pitchFamily="34" charset="0"/>
                <a:cs typeface="Arial" panose="020B0604020202020204" pitchFamily="34" charset="0"/>
              </a:rPr>
              <a:t>Prepared By</a:t>
            </a:r>
            <a:endParaRPr lang="en-US" sz="3200" b="1" i="0" u="none" strike="noStrike" baseline="0" dirty="0">
              <a:solidFill>
                <a:srgbClr val="FEFFFF"/>
              </a:solidFill>
              <a:latin typeface="Arial" panose="020B0604020202020204" pitchFamily="34" charset="0"/>
              <a:cs typeface="Arial" panose="020B0604020202020204" pitchFamily="34" charset="0"/>
            </a:endParaRPr>
          </a:p>
          <a:p>
            <a:pPr indent="-228600" algn="l">
              <a:buFont typeface="Arial" panose="020B0604020202020204" pitchFamily="34" charset="0"/>
              <a:buChar char="•"/>
            </a:pPr>
            <a:r>
              <a:rPr lang="en-US" sz="1700" b="1" i="0" u="none" strike="noStrike" baseline="0" dirty="0">
                <a:solidFill>
                  <a:srgbClr val="FEFFFF"/>
                </a:solidFill>
                <a:latin typeface="Arial" panose="020B0604020202020204" pitchFamily="34" charset="0"/>
                <a:cs typeface="Arial" panose="020B0604020202020204" pitchFamily="34" charset="0"/>
              </a:rPr>
              <a:t> </a:t>
            </a:r>
            <a:r>
              <a:rPr lang="en-US" sz="1700" i="0" u="none" strike="noStrike" baseline="0" dirty="0">
                <a:solidFill>
                  <a:srgbClr val="FEFFFF"/>
                </a:solidFill>
                <a:latin typeface="Arial" panose="020B0604020202020204" pitchFamily="34" charset="0"/>
                <a:cs typeface="Arial" panose="020B0604020202020204" pitchFamily="34" charset="0"/>
              </a:rPr>
              <a:t>Korrai Bhargav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Vutukuri Naga Venkata kasi Amarnadh </a:t>
            </a:r>
            <a:r>
              <a:rPr lang="en-US" sz="1700" i="0" u="none" strike="noStrike" baseline="0" dirty="0" err="1">
                <a:solidFill>
                  <a:srgbClr val="FEFFFF"/>
                </a:solidFill>
                <a:latin typeface="Arial" panose="020B0604020202020204" pitchFamily="34" charset="0"/>
                <a:cs typeface="Arial" panose="020B0604020202020204" pitchFamily="34" charset="0"/>
              </a:rPr>
              <a:t>kumar</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Imam Gouse Peddarumala </a:t>
            </a:r>
            <a:r>
              <a:rPr lang="en-US" sz="1700" i="0" u="none" strike="noStrike" baseline="0" dirty="0" err="1">
                <a:solidFill>
                  <a:srgbClr val="FEFFFF"/>
                </a:solidFill>
                <a:latin typeface="Arial" panose="020B0604020202020204" pitchFamily="34" charset="0"/>
                <a:cs typeface="Arial" panose="020B0604020202020204" pitchFamily="34" charset="0"/>
              </a:rPr>
              <a:t>shaik</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Sujeet Kumar </a:t>
            </a:r>
          </a:p>
          <a:p>
            <a:pPr indent="-228600" algn="l">
              <a:buFont typeface="Arial" panose="020B0604020202020204" pitchFamily="34" charset="0"/>
              <a:buChar char="•"/>
            </a:pPr>
            <a:r>
              <a:rPr lang="en-US" sz="1700" dirty="0">
                <a:solidFill>
                  <a:srgbClr val="FEFFFF"/>
                </a:solidFill>
                <a:latin typeface="Arial" panose="020B0604020202020204" pitchFamily="34" charset="0"/>
                <a:cs typeface="Arial" panose="020B0604020202020204" pitchFamily="34" charset="0"/>
              </a:rPr>
              <a:t>J</a:t>
            </a:r>
            <a:r>
              <a:rPr lang="en-US" sz="1700" i="0" u="none" strike="noStrike" baseline="0" dirty="0">
                <a:solidFill>
                  <a:srgbClr val="FEFFFF"/>
                </a:solidFill>
                <a:latin typeface="Arial" panose="020B0604020202020204" pitchFamily="34" charset="0"/>
                <a:cs typeface="Arial" panose="020B0604020202020204" pitchFamily="34" charset="0"/>
              </a:rPr>
              <a:t>ami </a:t>
            </a:r>
            <a:r>
              <a:rPr lang="en-US" sz="1700" i="0" u="none" strike="noStrike" baseline="0" dirty="0" err="1">
                <a:solidFill>
                  <a:srgbClr val="FEFFFF"/>
                </a:solidFill>
                <a:latin typeface="Arial" panose="020B0604020202020204" pitchFamily="34" charset="0"/>
                <a:cs typeface="Arial" panose="020B0604020202020204" pitchFamily="34" charset="0"/>
              </a:rPr>
              <a:t>mutyalarao</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Sudesh K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Adrija Biswas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Priyank Joshi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Neetu </a:t>
            </a:r>
            <a:r>
              <a:rPr lang="en-US" sz="1700" i="0" u="none" strike="noStrike" baseline="0" dirty="0" err="1">
                <a:solidFill>
                  <a:srgbClr val="FEFFFF"/>
                </a:solidFill>
                <a:latin typeface="Arial" panose="020B0604020202020204" pitchFamily="34" charset="0"/>
                <a:cs typeface="Arial" panose="020B0604020202020204" pitchFamily="34" charset="0"/>
              </a:rPr>
              <a:t>kumari</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Durgesh </a:t>
            </a:r>
            <a:r>
              <a:rPr lang="en-US" sz="1700" i="0" u="none" strike="noStrike" baseline="0" dirty="0" err="1">
                <a:solidFill>
                  <a:srgbClr val="FEFFFF"/>
                </a:solidFill>
                <a:latin typeface="Arial" panose="020B0604020202020204" pitchFamily="34" charset="0"/>
                <a:cs typeface="Arial" panose="020B0604020202020204" pitchFamily="34" charset="0"/>
              </a:rPr>
              <a:t>kumar</a:t>
            </a:r>
            <a:r>
              <a:rPr lang="en-US" sz="1700" i="0" u="none" strike="noStrike" baseline="0" dirty="0">
                <a:solidFill>
                  <a:srgbClr val="FEFFFF"/>
                </a:solidFill>
                <a:latin typeface="Arial" panose="020B0604020202020204" pitchFamily="34" charset="0"/>
                <a:cs typeface="Arial" panose="020B0604020202020204" pitchFamily="34" charset="0"/>
              </a:rPr>
              <a:t> </a:t>
            </a:r>
            <a:endParaRPr lang="en-US" sz="1700" dirty="0">
              <a:solidFill>
                <a:srgbClr val="FE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579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53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C5E2F2-3D8E-4DEC-90DA-1416DF0DFE1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a:solidFill>
                  <a:srgbClr val="FFFFFF"/>
                </a:solidFill>
                <a:latin typeface="+mj-lt"/>
                <a:ea typeface="+mj-ea"/>
                <a:cs typeface="+mj-cs"/>
              </a:rPr>
              <a:t>Home Page </a:t>
            </a:r>
          </a:p>
        </p:txBody>
      </p:sp>
      <p:pic>
        <p:nvPicPr>
          <p:cNvPr id="5" name="Picture 4" descr="Graphical user interface, application&#10;&#10;Description automatically generated">
            <a:extLst>
              <a:ext uri="{FF2B5EF4-FFF2-40B4-BE49-F238E27FC236}">
                <a16:creationId xmlns:a16="http://schemas.microsoft.com/office/drawing/2014/main" id="{CAB589BD-178A-AA9D-13FA-D64DD193C960}"/>
              </a:ext>
            </a:extLst>
          </p:cNvPr>
          <p:cNvPicPr>
            <a:picLocks noChangeAspect="1"/>
          </p:cNvPicPr>
          <p:nvPr/>
        </p:nvPicPr>
        <p:blipFill rotWithShape="1">
          <a:blip r:embed="rId2">
            <a:extLst>
              <a:ext uri="{28A0092B-C50C-407E-A947-70E740481C1C}">
                <a14:useLocalDpi xmlns:a14="http://schemas.microsoft.com/office/drawing/2010/main" val="0"/>
              </a:ext>
            </a:extLst>
          </a:blip>
          <a:srcRect r="36648" b="-1"/>
          <a:stretch/>
        </p:blipFill>
        <p:spPr>
          <a:xfrm>
            <a:off x="4855946" y="961812"/>
            <a:ext cx="5553507" cy="4930987"/>
          </a:xfrm>
          <a:prstGeom prst="rect">
            <a:avLst/>
          </a:prstGeom>
        </p:spPr>
      </p:pic>
    </p:spTree>
    <p:extLst>
      <p:ext uri="{BB962C8B-B14F-4D97-AF65-F5344CB8AC3E}">
        <p14:creationId xmlns:p14="http://schemas.microsoft.com/office/powerpoint/2010/main" val="479659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C7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2572AB1-B757-4001-A056-A304EE564F0A}"/>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Customer Registration Page</a:t>
            </a:r>
          </a:p>
        </p:txBody>
      </p:sp>
      <p:pic>
        <p:nvPicPr>
          <p:cNvPr id="5" name="Picture 4" descr="Graphical user interface, website&#10;&#10;Description automatically generated">
            <a:extLst>
              <a:ext uri="{FF2B5EF4-FFF2-40B4-BE49-F238E27FC236}">
                <a16:creationId xmlns:a16="http://schemas.microsoft.com/office/drawing/2014/main" id="{18DBE49E-B8C5-CF76-E59F-975407D89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405626"/>
            <a:ext cx="7188199" cy="4043359"/>
          </a:xfrm>
          <a:prstGeom prst="rect">
            <a:avLst/>
          </a:prstGeom>
        </p:spPr>
      </p:pic>
    </p:spTree>
    <p:extLst>
      <p:ext uri="{BB962C8B-B14F-4D97-AF65-F5344CB8AC3E}">
        <p14:creationId xmlns:p14="http://schemas.microsoft.com/office/powerpoint/2010/main" val="1257117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5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BBC1A65-720B-439A-A033-F62FA371C360}"/>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cap="all">
                <a:solidFill>
                  <a:srgbClr val="FFFFFF"/>
                </a:solidFill>
                <a:latin typeface="+mj-lt"/>
                <a:ea typeface="+mj-ea"/>
                <a:cs typeface="+mj-cs"/>
              </a:rPr>
              <a:t>Customer Login</a:t>
            </a:r>
          </a:p>
        </p:txBody>
      </p:sp>
      <p:pic>
        <p:nvPicPr>
          <p:cNvPr id="5" name="Picture 4">
            <a:extLst>
              <a:ext uri="{FF2B5EF4-FFF2-40B4-BE49-F238E27FC236}">
                <a16:creationId xmlns:a16="http://schemas.microsoft.com/office/drawing/2014/main" id="{D4F81993-631F-3268-DCE9-5D34D39FF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733425"/>
            <a:ext cx="7610475" cy="5514975"/>
          </a:xfrm>
          <a:prstGeom prst="rect">
            <a:avLst/>
          </a:prstGeom>
        </p:spPr>
      </p:pic>
    </p:spTree>
    <p:extLst>
      <p:ext uri="{BB962C8B-B14F-4D97-AF65-F5344CB8AC3E}">
        <p14:creationId xmlns:p14="http://schemas.microsoft.com/office/powerpoint/2010/main" val="216193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0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927E7-BC8A-4AA8-8D30-3BED28F7456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Washer login</a:t>
            </a:r>
          </a:p>
        </p:txBody>
      </p:sp>
      <p:pic>
        <p:nvPicPr>
          <p:cNvPr id="5" name="Picture 4">
            <a:extLst>
              <a:ext uri="{FF2B5EF4-FFF2-40B4-BE49-F238E27FC236}">
                <a16:creationId xmlns:a16="http://schemas.microsoft.com/office/drawing/2014/main" id="{85BC0C82-786E-4046-BFC2-6CD225369C52}"/>
              </a:ext>
            </a:extLst>
          </p:cNvPr>
          <p:cNvPicPr>
            <a:picLocks noChangeAspect="1"/>
          </p:cNvPicPr>
          <p:nvPr/>
        </p:nvPicPr>
        <p:blipFill>
          <a:blip r:embed="rId2"/>
          <a:stretch>
            <a:fillRect/>
          </a:stretch>
        </p:blipFill>
        <p:spPr>
          <a:xfrm>
            <a:off x="3921760" y="660401"/>
            <a:ext cx="8067040" cy="5384800"/>
          </a:xfrm>
          <a:prstGeom prst="rect">
            <a:avLst/>
          </a:prstGeom>
        </p:spPr>
      </p:pic>
    </p:spTree>
    <p:extLst>
      <p:ext uri="{BB962C8B-B14F-4D97-AF65-F5344CB8AC3E}">
        <p14:creationId xmlns:p14="http://schemas.microsoft.com/office/powerpoint/2010/main" val="38612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6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304DF-08EA-419D-9949-92DC7A852DD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Admin Login</a:t>
            </a:r>
          </a:p>
        </p:txBody>
      </p:sp>
      <p:pic>
        <p:nvPicPr>
          <p:cNvPr id="10" name="Picture 9">
            <a:extLst>
              <a:ext uri="{FF2B5EF4-FFF2-40B4-BE49-F238E27FC236}">
                <a16:creationId xmlns:a16="http://schemas.microsoft.com/office/drawing/2014/main" id="{96D0DFF0-5117-4176-ABBD-2AA89248BFDA}"/>
              </a:ext>
            </a:extLst>
          </p:cNvPr>
          <p:cNvPicPr>
            <a:picLocks noChangeAspect="1"/>
          </p:cNvPicPr>
          <p:nvPr/>
        </p:nvPicPr>
        <p:blipFill>
          <a:blip r:embed="rId2"/>
          <a:stretch>
            <a:fillRect/>
          </a:stretch>
        </p:blipFill>
        <p:spPr>
          <a:xfrm>
            <a:off x="3870961" y="609600"/>
            <a:ext cx="8178800" cy="5669280"/>
          </a:xfrm>
          <a:prstGeom prst="rect">
            <a:avLst/>
          </a:prstGeom>
        </p:spPr>
      </p:pic>
    </p:spTree>
    <p:extLst>
      <p:ext uri="{BB962C8B-B14F-4D97-AF65-F5344CB8AC3E}">
        <p14:creationId xmlns:p14="http://schemas.microsoft.com/office/powerpoint/2010/main" val="71769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872D8F-DBF0-4DDB-BAE1-C94CA150122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Booking History Page</a:t>
            </a:r>
          </a:p>
        </p:txBody>
      </p:sp>
      <p:sp>
        <p:nvSpPr>
          <p:cNvPr id="5" name="TextBox 4">
            <a:extLst>
              <a:ext uri="{FF2B5EF4-FFF2-40B4-BE49-F238E27FC236}">
                <a16:creationId xmlns:a16="http://schemas.microsoft.com/office/drawing/2014/main" id="{B512FDB8-464F-4A2B-BF24-5A99F7F5561F}"/>
              </a:ext>
            </a:extLst>
          </p:cNvPr>
          <p:cNvSpPr txBox="1"/>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35547E42-7BF2-4B27-95CF-A24B0CC51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240" y="447040"/>
            <a:ext cx="7929316" cy="6278880"/>
          </a:xfrm>
          <a:prstGeom prst="rect">
            <a:avLst/>
          </a:prstGeom>
        </p:spPr>
      </p:pic>
    </p:spTree>
    <p:extLst>
      <p:ext uri="{BB962C8B-B14F-4D97-AF65-F5344CB8AC3E}">
        <p14:creationId xmlns:p14="http://schemas.microsoft.com/office/powerpoint/2010/main" val="156870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47893-9E93-439B-9020-E136D3FB206F}"/>
              </a:ext>
            </a:extLst>
          </p:cNvPr>
          <p:cNvPicPr>
            <a:picLocks noChangeAspect="1"/>
          </p:cNvPicPr>
          <p:nvPr/>
        </p:nvPicPr>
        <p:blipFill rotWithShape="1">
          <a:blip r:embed="rId2"/>
          <a:srcRect t="11174" b="3275"/>
          <a:stretch/>
        </p:blipFill>
        <p:spPr>
          <a:xfrm>
            <a:off x="20" y="10"/>
            <a:ext cx="12191980" cy="6857990"/>
          </a:xfrm>
          <a:prstGeom prst="rect">
            <a:avLst/>
          </a:prstGeom>
        </p:spPr>
      </p:pic>
      <p:sp>
        <p:nvSpPr>
          <p:cNvPr id="8" name="Freeform: Shape 7">
            <a:extLst>
              <a:ext uri="{FF2B5EF4-FFF2-40B4-BE49-F238E27FC236}">
                <a16:creationId xmlns:a16="http://schemas.microsoft.com/office/drawing/2014/main" id="{8FF5081D-6F37-4BB4-B5EA-A1169235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3467 h 6858000"/>
              <a:gd name="connsiteX1" fmla="*/ 643467 w 12192000"/>
              <a:gd name="connsiteY1" fmla="*/ 6214533 h 6858000"/>
              <a:gd name="connsiteX2" fmla="*/ 11548533 w 12192000"/>
              <a:gd name="connsiteY2" fmla="*/ 6214533 h 6858000"/>
              <a:gd name="connsiteX3" fmla="*/ 11548533 w 12192000"/>
              <a:gd name="connsiteY3" fmla="*/ 64346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3467"/>
                </a:moveTo>
                <a:lnTo>
                  <a:pt x="643467" y="6214533"/>
                </a:lnTo>
                <a:lnTo>
                  <a:pt x="11548533" y="6214533"/>
                </a:lnTo>
                <a:lnTo>
                  <a:pt x="11548533" y="643467"/>
                </a:lnTo>
                <a:close/>
                <a:moveTo>
                  <a:pt x="0" y="0"/>
                </a:moveTo>
                <a:lnTo>
                  <a:pt x="12192000" y="0"/>
                </a:lnTo>
                <a:lnTo>
                  <a:pt x="12192000" y="6858000"/>
                </a:lnTo>
                <a:lnTo>
                  <a:pt x="0" y="6858000"/>
                </a:lnTo>
                <a:close/>
              </a:path>
            </a:pathLst>
          </a:custGeom>
          <a:solidFill>
            <a:srgbClr val="23276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DC041D-D1C3-4296-85D0-23923F3A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627698"/>
            <a:ext cx="10915650" cy="5602605"/>
          </a:xfrm>
          <a:prstGeom prst="rect">
            <a:avLst/>
          </a:prstGeom>
          <a:noFill/>
          <a:ln w="44450" cap="sq" cmpd="dbl">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580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DFDAE-FFDB-4F46-95D4-F5D6FB3BD773}"/>
              </a:ext>
            </a:extLst>
          </p:cNvPr>
          <p:cNvSpPr txBox="1"/>
          <p:nvPr/>
        </p:nvSpPr>
        <p:spPr>
          <a:xfrm>
            <a:off x="798633" y="272562"/>
            <a:ext cx="8450141"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Payment Page</a:t>
            </a:r>
          </a:p>
        </p:txBody>
      </p:sp>
      <p:pic>
        <p:nvPicPr>
          <p:cNvPr id="4" name="Picture 3">
            <a:extLst>
              <a:ext uri="{FF2B5EF4-FFF2-40B4-BE49-F238E27FC236}">
                <a16:creationId xmlns:a16="http://schemas.microsoft.com/office/drawing/2014/main" id="{43EB7C6F-03CF-4B05-8F55-7345E7682792}"/>
              </a:ext>
            </a:extLst>
          </p:cNvPr>
          <p:cNvPicPr>
            <a:picLocks noChangeAspect="1"/>
          </p:cNvPicPr>
          <p:nvPr/>
        </p:nvPicPr>
        <p:blipFill>
          <a:blip r:embed="rId2"/>
          <a:stretch>
            <a:fillRect/>
          </a:stretch>
        </p:blipFill>
        <p:spPr>
          <a:xfrm>
            <a:off x="4495800" y="1343026"/>
            <a:ext cx="6677025" cy="4562474"/>
          </a:xfrm>
          <a:prstGeom prst="rect">
            <a:avLst/>
          </a:prstGeom>
        </p:spPr>
      </p:pic>
      <p:sp>
        <p:nvSpPr>
          <p:cNvPr id="8" name="TextBox 7">
            <a:extLst>
              <a:ext uri="{FF2B5EF4-FFF2-40B4-BE49-F238E27FC236}">
                <a16:creationId xmlns:a16="http://schemas.microsoft.com/office/drawing/2014/main" id="{205362AD-35B4-4BD5-B18C-C4494CBE6515}"/>
              </a:ext>
            </a:extLst>
          </p:cNvPr>
          <p:cNvSpPr txBox="1"/>
          <p:nvPr/>
        </p:nvSpPr>
        <p:spPr>
          <a:xfrm>
            <a:off x="419100" y="1914525"/>
            <a:ext cx="3543300" cy="830997"/>
          </a:xfrm>
          <a:prstGeom prst="rect">
            <a:avLst/>
          </a:prstGeom>
          <a:noFill/>
        </p:spPr>
        <p:txBody>
          <a:bodyPr wrap="squar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Click on Pay Now button for online payment</a:t>
            </a:r>
          </a:p>
        </p:txBody>
      </p:sp>
    </p:spTree>
    <p:extLst>
      <p:ext uri="{BB962C8B-B14F-4D97-AF65-F5344CB8AC3E}">
        <p14:creationId xmlns:p14="http://schemas.microsoft.com/office/powerpoint/2010/main" val="349986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5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198A9-A456-437A-B2FF-F296273AE42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200">
                <a:solidFill>
                  <a:srgbClr val="FFFFFF"/>
                </a:solidFill>
              </a:rPr>
              <a:t>It will redirect you to RazorPay payment gateway</a:t>
            </a:r>
            <a:br>
              <a:rPr lang="en-US" sz="2200">
                <a:solidFill>
                  <a:srgbClr val="FFFFFF"/>
                </a:solidFill>
              </a:rPr>
            </a:br>
            <a:endParaRPr lang="en-IN" sz="2200">
              <a:solidFill>
                <a:srgbClr val="FFFFFF"/>
              </a:solidFill>
            </a:endParaRPr>
          </a:p>
        </p:txBody>
      </p:sp>
      <p:pic>
        <p:nvPicPr>
          <p:cNvPr id="5" name="Picture 4" descr="Graphical user interface, application&#10;&#10;Description automatically generated">
            <a:extLst>
              <a:ext uri="{FF2B5EF4-FFF2-40B4-BE49-F238E27FC236}">
                <a16:creationId xmlns:a16="http://schemas.microsoft.com/office/drawing/2014/main" id="{E7970D72-41D8-42AC-BF65-567EC54C0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833120"/>
            <a:ext cx="7188199" cy="5435599"/>
          </a:xfrm>
          <a:prstGeom prst="rect">
            <a:avLst/>
          </a:prstGeom>
        </p:spPr>
      </p:pic>
    </p:spTree>
    <p:extLst>
      <p:ext uri="{BB962C8B-B14F-4D97-AF65-F5344CB8AC3E}">
        <p14:creationId xmlns:p14="http://schemas.microsoft.com/office/powerpoint/2010/main" val="4184307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8CDA344-E507-4565-BB7F-35A85BC7F874}"/>
              </a:ext>
            </a:extLst>
          </p:cNvPr>
          <p:cNvSpPr txBox="1"/>
          <p:nvPr/>
        </p:nvSpPr>
        <p:spPr>
          <a:xfrm>
            <a:off x="643467" y="321734"/>
            <a:ext cx="10905066" cy="1135737"/>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3200" b="1" i="0" kern="1200" cap="all" dirty="0">
                <a:solidFill>
                  <a:schemeClr val="accent1">
                    <a:lumMod val="75000"/>
                  </a:schemeClr>
                </a:solidFill>
                <a:latin typeface="Arial" panose="020B0604020202020204" pitchFamily="34" charset="0"/>
                <a:ea typeface="+mj-ea"/>
                <a:cs typeface="Arial" panose="020B0604020202020204" pitchFamily="34" charset="0"/>
              </a:rPr>
              <a:t>Accept and Reject page</a:t>
            </a:r>
            <a:endParaRPr lang="en-US" sz="3200" b="1" kern="1200" cap="all" dirty="0">
              <a:solidFill>
                <a:schemeClr val="accent1">
                  <a:lumMod val="75000"/>
                </a:schemeClr>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48AC7D87-1286-4141-9418-B6235943BF16}"/>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Clr>
                <a:schemeClr val="accent1">
                  <a:lumMod val="60000"/>
                  <a:lumOff val="40000"/>
                </a:schemeClr>
              </a:buClr>
              <a:buSzPct val="160000"/>
              <a:buFont typeface="Arial" panose="020B0604020202020204" pitchFamily="34" charset="0"/>
              <a:buChar char="•"/>
            </a:pPr>
            <a:r>
              <a:rPr lang="en-US" sz="2000" cap="all" dirty="0">
                <a:solidFill>
                  <a:schemeClr val="accent1">
                    <a:lumMod val="75000"/>
                  </a:schemeClr>
                </a:solidFill>
                <a:latin typeface="Arial" panose="020B0604020202020204" pitchFamily="34" charset="0"/>
                <a:cs typeface="Arial" panose="020B0604020202020204" pitchFamily="34" charset="0"/>
              </a:rPr>
              <a:t>After log in as a service provider a list of orders is displayed, You may accept or decline the order</a:t>
            </a:r>
          </a:p>
        </p:txBody>
      </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Graphical user interface, text, application&#10;&#10;Description automatically generated">
            <a:extLst>
              <a:ext uri="{FF2B5EF4-FFF2-40B4-BE49-F238E27FC236}">
                <a16:creationId xmlns:a16="http://schemas.microsoft.com/office/drawing/2014/main" id="{1AF7627C-891B-4424-B9EC-961B452D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7973" y="1670241"/>
            <a:ext cx="6896678" cy="4644612"/>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4473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4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E140143-FF0C-4369-9D9A-3F9B8B2FE53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Table of Contents:</a:t>
            </a:r>
          </a:p>
        </p:txBody>
      </p:sp>
      <p:sp>
        <p:nvSpPr>
          <p:cNvPr id="26" name="Content Placeholder 2">
            <a:extLst>
              <a:ext uri="{FF2B5EF4-FFF2-40B4-BE49-F238E27FC236}">
                <a16:creationId xmlns:a16="http://schemas.microsoft.com/office/drawing/2014/main" id="{E4D2DD21-E9E1-4906-8132-3ED4FCE4D950}"/>
              </a:ext>
            </a:extLst>
          </p:cNvPr>
          <p:cNvSpPr>
            <a:spLocks noGrp="1"/>
          </p:cNvSpPr>
          <p:nvPr>
            <p:ph idx="1"/>
          </p:nvPr>
        </p:nvSpPr>
        <p:spPr>
          <a:xfrm>
            <a:off x="1367624" y="2490436"/>
            <a:ext cx="9708995" cy="3567173"/>
          </a:xfrm>
        </p:spPr>
        <p:txBody>
          <a:bodyPr anchor="ctr">
            <a:normAutofit/>
          </a:bodyPr>
          <a:lstStyle/>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Introduction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Problem Statement</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Proposed System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Technologies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Use Case Diagrams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Customer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Admin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Washer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Technology Used</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Output Diagram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Conclusion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3048796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121E6D-1270-4E92-9D36-87F202A834A6}"/>
              </a:ext>
            </a:extLst>
          </p:cNvPr>
          <p:cNvPicPr>
            <a:picLocks noChangeAspect="1"/>
          </p:cNvPicPr>
          <p:nvPr/>
        </p:nvPicPr>
        <p:blipFill>
          <a:blip r:embed="rId2"/>
          <a:stretch>
            <a:fillRect/>
          </a:stretch>
        </p:blipFill>
        <p:spPr>
          <a:xfrm>
            <a:off x="4514851" y="1236107"/>
            <a:ext cx="7012940" cy="4678918"/>
          </a:xfrm>
          <a:prstGeom prst="rect">
            <a:avLst/>
          </a:prstGeom>
        </p:spPr>
      </p:pic>
      <p:sp>
        <p:nvSpPr>
          <p:cNvPr id="6" name="TextBox 5">
            <a:extLst>
              <a:ext uri="{FF2B5EF4-FFF2-40B4-BE49-F238E27FC236}">
                <a16:creationId xmlns:a16="http://schemas.microsoft.com/office/drawing/2014/main" id="{FB9512D8-F36F-4DB0-9BD8-4729BB0A5AB8}"/>
              </a:ext>
            </a:extLst>
          </p:cNvPr>
          <p:cNvSpPr txBox="1"/>
          <p:nvPr/>
        </p:nvSpPr>
        <p:spPr>
          <a:xfrm>
            <a:off x="3027680" y="142875"/>
            <a:ext cx="6847839"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MAP Display Location</a:t>
            </a:r>
          </a:p>
        </p:txBody>
      </p:sp>
      <p:sp>
        <p:nvSpPr>
          <p:cNvPr id="7" name="TextBox 6">
            <a:extLst>
              <a:ext uri="{FF2B5EF4-FFF2-40B4-BE49-F238E27FC236}">
                <a16:creationId xmlns:a16="http://schemas.microsoft.com/office/drawing/2014/main" id="{60255E00-890E-4D8D-8F05-336CD2D0A34B}"/>
              </a:ext>
            </a:extLst>
          </p:cNvPr>
          <p:cNvSpPr txBox="1"/>
          <p:nvPr/>
        </p:nvSpPr>
        <p:spPr>
          <a:xfrm>
            <a:off x="1295400" y="1514475"/>
            <a:ext cx="2286000" cy="1323439"/>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After accepting an Order the address of Customer will  be Displayed Here</a:t>
            </a:r>
          </a:p>
        </p:txBody>
      </p:sp>
    </p:spTree>
    <p:extLst>
      <p:ext uri="{BB962C8B-B14F-4D97-AF65-F5344CB8AC3E}">
        <p14:creationId xmlns:p14="http://schemas.microsoft.com/office/powerpoint/2010/main" val="364521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7FC25F-12FD-4347-A9B3-7490E24D4B58}"/>
              </a:ext>
            </a:extLst>
          </p:cNvPr>
          <p:cNvSpPr txBox="1"/>
          <p:nvPr/>
        </p:nvSpPr>
        <p:spPr>
          <a:xfrm>
            <a:off x="640080" y="640080"/>
            <a:ext cx="2752354" cy="2709275"/>
          </a:xfrm>
          <a:prstGeom prst="rect">
            <a:avLst/>
          </a:prstGeom>
          <a:solidFill>
            <a:srgbClr val="4E6173"/>
          </a:solidFill>
          <a:ln>
            <a:solidFill>
              <a:srgbClr val="4E6173"/>
            </a:solidFill>
          </a:ln>
        </p:spPr>
        <p:txBody>
          <a:bodyPr vert="horz" lIns="91440" tIns="45720" rIns="91440" bIns="45720" rtlCol="0" anchor="ctr">
            <a:normAutofit/>
          </a:bodyPr>
          <a:lstStyle/>
          <a:p>
            <a:pPr algn="ctr">
              <a:lnSpc>
                <a:spcPct val="90000"/>
              </a:lnSpc>
              <a:spcBef>
                <a:spcPct val="0"/>
              </a:spcBef>
              <a:spcAft>
                <a:spcPts val="600"/>
              </a:spcAft>
            </a:pPr>
            <a:r>
              <a:rPr lang="en-US" sz="2800" b="1" kern="1200">
                <a:solidFill>
                  <a:srgbClr val="FFFFFF"/>
                </a:solidFill>
                <a:latin typeface="+mj-lt"/>
                <a:ea typeface="+mj-ea"/>
                <a:cs typeface="+mj-cs"/>
              </a:rPr>
              <a:t>Customer Feedback</a:t>
            </a:r>
          </a:p>
        </p:txBody>
      </p:sp>
      <p:pic>
        <p:nvPicPr>
          <p:cNvPr id="3" name="Picture 2">
            <a:extLst>
              <a:ext uri="{FF2B5EF4-FFF2-40B4-BE49-F238E27FC236}">
                <a16:creationId xmlns:a16="http://schemas.microsoft.com/office/drawing/2014/main" id="{2B2391C0-DDD8-4D02-9920-945B6719507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110665" y="1671562"/>
            <a:ext cx="6804078" cy="3827293"/>
          </a:xfrm>
          <a:prstGeom prst="rect">
            <a:avLst/>
          </a:prstGeom>
        </p:spPr>
      </p:pic>
    </p:spTree>
    <p:extLst>
      <p:ext uri="{BB962C8B-B14F-4D97-AF65-F5344CB8AC3E}">
        <p14:creationId xmlns:p14="http://schemas.microsoft.com/office/powerpoint/2010/main" val="31457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5263E1D-819D-4582-8D5A-68B3809F7034}"/>
              </a:ext>
            </a:extLst>
          </p:cNvPr>
          <p:cNvSpPr txBox="1"/>
          <p:nvPr/>
        </p:nvSpPr>
        <p:spPr>
          <a:xfrm>
            <a:off x="965199" y="851517"/>
            <a:ext cx="5130795" cy="146177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dirty="0">
                <a:solidFill>
                  <a:schemeClr val="accent1">
                    <a:lumMod val="75000"/>
                  </a:schemeClr>
                </a:solidFill>
                <a:latin typeface="+mj-lt"/>
                <a:ea typeface="+mj-ea"/>
                <a:cs typeface="+mj-cs"/>
              </a:rPr>
              <a:t>Conclusion</a:t>
            </a:r>
          </a:p>
        </p:txBody>
      </p:sp>
      <p:sp>
        <p:nvSpPr>
          <p:cNvPr id="5" name="TextBox 4">
            <a:extLst>
              <a:ext uri="{FF2B5EF4-FFF2-40B4-BE49-F238E27FC236}">
                <a16:creationId xmlns:a16="http://schemas.microsoft.com/office/drawing/2014/main" id="{11020CD7-42C9-44FC-88A9-1C43B431EF10}"/>
              </a:ext>
            </a:extLst>
          </p:cNvPr>
          <p:cNvSpPr txBox="1"/>
          <p:nvPr/>
        </p:nvSpPr>
        <p:spPr>
          <a:xfrm>
            <a:off x="965200" y="2470248"/>
            <a:ext cx="4048344" cy="353623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The Main Objective of this Project to flexible the Car Wash . </a:t>
            </a:r>
            <a:r>
              <a:rPr lang="en-US" sz="2000" dirty="0">
                <a:effectLst/>
              </a:rPr>
              <a:t>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a:t>
            </a:r>
            <a:endParaRPr lang="en-US" sz="2000" dirty="0"/>
          </a:p>
        </p:txBody>
      </p:sp>
      <p:sp>
        <p:nvSpPr>
          <p:cNvPr id="49" name="Freeform: Shape 4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24" descr="Car">
            <a:extLst>
              <a:ext uri="{FF2B5EF4-FFF2-40B4-BE49-F238E27FC236}">
                <a16:creationId xmlns:a16="http://schemas.microsoft.com/office/drawing/2014/main" id="{47C9A79A-FF6C-977F-27D5-65837193D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
        <p:nvSpPr>
          <p:cNvPr id="4" name="Content Placeholder 2">
            <a:extLst>
              <a:ext uri="{FF2B5EF4-FFF2-40B4-BE49-F238E27FC236}">
                <a16:creationId xmlns:a16="http://schemas.microsoft.com/office/drawing/2014/main" id="{05C26AB2-8708-4422-8940-4B946AF78E0E}"/>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buClr>
                <a:schemeClr val="accent1"/>
              </a:buClr>
              <a:buSzPct val="160000"/>
            </a:pPr>
            <a:endParaRPr lang="en-US" sz="2000" cap="all" dirty="0"/>
          </a:p>
        </p:txBody>
      </p:sp>
      <p:sp>
        <p:nvSpPr>
          <p:cNvPr id="3" name="Content Placeholder 2">
            <a:extLst>
              <a:ext uri="{FF2B5EF4-FFF2-40B4-BE49-F238E27FC236}">
                <a16:creationId xmlns:a16="http://schemas.microsoft.com/office/drawing/2014/main" id="{FC6AD86A-81EF-41A6-8FE1-E8DAC20904F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789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BFF8407C-DC4C-4C95-8A27-7823F0A7DC35}"/>
              </a:ext>
            </a:extLst>
          </p:cNvPr>
          <p:cNvSpPr txBox="1"/>
          <p:nvPr/>
        </p:nvSpPr>
        <p:spPr>
          <a:xfrm>
            <a:off x="958506" y="800392"/>
            <a:ext cx="10264697" cy="1212102"/>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4000" kern="1200" cap="all">
                <a:solidFill>
                  <a:srgbClr val="FFFFFF"/>
                </a:solidFill>
                <a:latin typeface="+mj-lt"/>
                <a:ea typeface="+mj-ea"/>
                <a:cs typeface="+mj-cs"/>
              </a:rPr>
              <a:t>References</a:t>
            </a:r>
          </a:p>
        </p:txBody>
      </p:sp>
      <p:sp>
        <p:nvSpPr>
          <p:cNvPr id="3" name="Content Placeholder 2">
            <a:extLst>
              <a:ext uri="{FF2B5EF4-FFF2-40B4-BE49-F238E27FC236}">
                <a16:creationId xmlns:a16="http://schemas.microsoft.com/office/drawing/2014/main" id="{78939B2E-DD9B-4021-9903-4DB1D3066FC7}"/>
              </a:ext>
            </a:extLst>
          </p:cNvPr>
          <p:cNvSpPr txBox="1">
            <a:spLocks/>
          </p:cNvSpPr>
          <p:nvPr/>
        </p:nvSpPr>
        <p:spPr>
          <a:xfrm>
            <a:off x="1367624" y="2490436"/>
            <a:ext cx="9708995" cy="35671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a:buClr>
                <a:schemeClr val="accent1"/>
              </a:buClr>
              <a:buSzPct val="160000"/>
            </a:pPr>
            <a:r>
              <a:rPr lang="en-US" sz="1300" b="1" u="sng" cap="all">
                <a:hlinkClick r:id="rId2"/>
              </a:rPr>
              <a:t>https://www.w3schools.com/html/</a:t>
            </a:r>
            <a:endParaRPr lang="en-US" sz="1300" cap="all"/>
          </a:p>
          <a:p>
            <a:pPr marL="342900" lvl="0">
              <a:buClr>
                <a:schemeClr val="accent1"/>
              </a:buClr>
              <a:buSzPct val="160000"/>
            </a:pPr>
            <a:r>
              <a:rPr lang="en-US" sz="1300" b="1" u="sng" cap="all">
                <a:hlinkClick r:id="rId3"/>
              </a:rPr>
              <a:t>https://www.w3schools.com/w3css/</a:t>
            </a:r>
            <a:endParaRPr lang="en-US" sz="1300" cap="all"/>
          </a:p>
          <a:p>
            <a:pPr marL="342900" lvl="0">
              <a:buClr>
                <a:schemeClr val="accent1"/>
              </a:buClr>
              <a:buSzPct val="160000"/>
            </a:pPr>
            <a:r>
              <a:rPr lang="en-US" sz="1300" b="1" u="sng" cap="all">
                <a:hlinkClick r:id="rId4"/>
              </a:rPr>
              <a:t>https://www.w3schools.com/js/</a:t>
            </a:r>
            <a:endParaRPr lang="en-US" sz="1300" cap="all"/>
          </a:p>
          <a:p>
            <a:pPr marL="342900" lvl="0">
              <a:buClr>
                <a:schemeClr val="accent1"/>
              </a:buClr>
              <a:buSzPct val="160000"/>
            </a:pPr>
            <a:r>
              <a:rPr lang="en-US" sz="1300" b="1" u="sng" cap="all">
                <a:hlinkClick r:id="rId5"/>
              </a:rPr>
              <a:t>https://codewithmosh.com/p/the-ultimate-typescript</a:t>
            </a:r>
            <a:endParaRPr lang="en-US" sz="1300" cap="all"/>
          </a:p>
          <a:p>
            <a:pPr marL="342900" lvl="0">
              <a:buClr>
                <a:schemeClr val="accent1"/>
              </a:buClr>
              <a:buSzPct val="160000"/>
            </a:pPr>
            <a:r>
              <a:rPr lang="en-US" sz="1300" b="1" u="sng" cap="all">
                <a:hlinkClick r:id="rId6"/>
              </a:rPr>
              <a:t>https://programmingwithmosh.com/angular/</a:t>
            </a:r>
            <a:endParaRPr lang="en-US" sz="1300" cap="all"/>
          </a:p>
          <a:p>
            <a:pPr marL="342900" lvl="0">
              <a:buClr>
                <a:schemeClr val="accent1"/>
              </a:buClr>
              <a:buSzPct val="160000"/>
            </a:pPr>
            <a:r>
              <a:rPr lang="en-US" sz="1300" b="1" u="sng" cap="all">
                <a:hlinkClick r:id="rId7"/>
              </a:rPr>
              <a:t>https://www.tutorialsteacher.com/webapi</a:t>
            </a:r>
            <a:endParaRPr lang="en-US" sz="1300" cap="all"/>
          </a:p>
          <a:p>
            <a:pPr marL="342900" lvl="0">
              <a:buClr>
                <a:schemeClr val="accent1"/>
              </a:buClr>
              <a:buSzPct val="160000"/>
            </a:pPr>
            <a:r>
              <a:rPr lang="en-US" sz="1300" b="1" u="sng" cap="all">
                <a:hlinkClick r:id="rId8"/>
              </a:rPr>
              <a:t>https://www.pluralsight.com/paths/aspnet-core</a:t>
            </a:r>
            <a:endParaRPr lang="en-US" sz="1300" cap="all"/>
          </a:p>
          <a:p>
            <a:pPr marL="342900" lvl="0">
              <a:buClr>
                <a:schemeClr val="accent1"/>
              </a:buClr>
              <a:buSzPct val="160000"/>
            </a:pPr>
            <a:r>
              <a:rPr lang="en-US" sz="1300" b="1" u="sng" cap="all">
                <a:hlinkClick r:id="rId9"/>
              </a:rPr>
              <a:t>https://codewithmosh.com/p/entity-framework</a:t>
            </a:r>
            <a:endParaRPr lang="en-US" sz="1300" cap="all"/>
          </a:p>
          <a:p>
            <a:pPr marL="342900" lvl="0">
              <a:buClr>
                <a:schemeClr val="accent1"/>
              </a:buClr>
              <a:buSzPct val="160000"/>
            </a:pPr>
            <a:r>
              <a:rPr lang="en-US" sz="1300" b="1" u="sng" cap="all">
                <a:hlinkClick r:id="rId10"/>
              </a:rPr>
              <a:t>http://www.softwaretestinghelp.com/</a:t>
            </a:r>
            <a:endParaRPr lang="en-US" sz="1300" cap="all"/>
          </a:p>
          <a:p>
            <a:pPr marL="342900" lvl="0">
              <a:buClr>
                <a:schemeClr val="accent1"/>
              </a:buClr>
              <a:buSzPct val="160000"/>
            </a:pPr>
            <a:r>
              <a:rPr lang="en-US" sz="1300" b="1" u="sng" cap="all">
                <a:hlinkClick r:id="rId11"/>
              </a:rPr>
              <a:t>https://www.guru99.com/</a:t>
            </a:r>
            <a:endParaRPr lang="en-US" sz="1300" cap="all"/>
          </a:p>
          <a:p>
            <a:pPr marL="342900" lvl="0">
              <a:spcAft>
                <a:spcPts val="800"/>
              </a:spcAft>
              <a:buClr>
                <a:schemeClr val="accent1"/>
              </a:buClr>
              <a:buSzPct val="160000"/>
            </a:pPr>
            <a:r>
              <a:rPr lang="en-US" sz="1300" b="1" cap="all"/>
              <a:t>https://www.geeksforgeeks.org/</a:t>
            </a:r>
            <a:endParaRPr lang="en-US" sz="1300" cap="all"/>
          </a:p>
          <a:p>
            <a:pPr>
              <a:buClr>
                <a:schemeClr val="accent1"/>
              </a:buClr>
              <a:buSzPct val="160000"/>
            </a:pPr>
            <a:endParaRPr lang="en-US" sz="1300" cap="all"/>
          </a:p>
        </p:txBody>
      </p:sp>
    </p:spTree>
    <p:extLst>
      <p:ext uri="{BB962C8B-B14F-4D97-AF65-F5344CB8AC3E}">
        <p14:creationId xmlns:p14="http://schemas.microsoft.com/office/powerpoint/2010/main" val="4083521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Text, letter&#10;&#10;Description automatically generated">
            <a:extLst>
              <a:ext uri="{FF2B5EF4-FFF2-40B4-BE49-F238E27FC236}">
                <a16:creationId xmlns:a16="http://schemas.microsoft.com/office/drawing/2014/main" id="{11F27FBD-C48F-4092-8E2B-1B2245C65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106" y="1286934"/>
            <a:ext cx="7783789" cy="4105949"/>
          </a:xfrm>
          <a:prstGeom prst="rect">
            <a:avLst/>
          </a:prstGeom>
        </p:spPr>
      </p:pic>
    </p:spTree>
    <p:extLst>
      <p:ext uri="{BB962C8B-B14F-4D97-AF65-F5344CB8AC3E}">
        <p14:creationId xmlns:p14="http://schemas.microsoft.com/office/powerpoint/2010/main" val="380798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47413FD-E6D2-4BFD-A137-4080520905DA}"/>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Introduction	</a:t>
            </a:r>
          </a:p>
        </p:txBody>
      </p:sp>
      <p:sp>
        <p:nvSpPr>
          <p:cNvPr id="3" name="Content Placeholder 2">
            <a:extLst>
              <a:ext uri="{FF2B5EF4-FFF2-40B4-BE49-F238E27FC236}">
                <a16:creationId xmlns:a16="http://schemas.microsoft.com/office/drawing/2014/main" id="{C82F5492-B7E2-4F5B-A641-BAB4D4377532}"/>
              </a:ext>
            </a:extLst>
          </p:cNvPr>
          <p:cNvSpPr>
            <a:spLocks noGrp="1"/>
          </p:cNvSpPr>
          <p:nvPr>
            <p:ph idx="1"/>
          </p:nvPr>
        </p:nvSpPr>
        <p:spPr>
          <a:xfrm>
            <a:off x="5876925" y="885651"/>
            <a:ext cx="5372100" cy="4448349"/>
          </a:xfrm>
        </p:spPr>
        <p:txBody>
          <a:bodyPr anchor="ctr">
            <a:normAutofit/>
          </a:bodyPr>
          <a:lstStyle/>
          <a:p>
            <a:pPr marL="0" indent="0">
              <a:buNone/>
            </a:pPr>
            <a:r>
              <a:rPr lang="en-IN" sz="2000" dirty="0">
                <a:latin typeface="Arial" panose="020B0604020202020204" pitchFamily="34" charset="0"/>
                <a:ea typeface="Times New Roman" panose="02020603050405020304" pitchFamily="18" charset="0"/>
                <a:cs typeface="Arial" panose="020B0604020202020204" pitchFamily="34" charset="0"/>
              </a:rPr>
              <a:t>Y</a:t>
            </a:r>
            <a:r>
              <a:rPr lang="en-IN" sz="2000" dirty="0">
                <a:effectLst/>
                <a:latin typeface="Arial" panose="020B0604020202020204" pitchFamily="34" charset="0"/>
                <a:ea typeface="Times New Roman" panose="02020603050405020304" pitchFamily="18" charset="0"/>
                <a:cs typeface="Arial" panose="020B0604020202020204" pitchFamily="34" charset="0"/>
              </a:rPr>
              <a:t>ou can get your car washed wherever you are at your convenience. 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The app also contains various packages and add-ons to wipe, clean and dress your entire car from inside out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181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4966BAF-A945-4ECE-8142-76D00A7EBFE8}"/>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Problem Statement	</a:t>
            </a:r>
          </a:p>
        </p:txBody>
      </p:sp>
      <p:sp>
        <p:nvSpPr>
          <p:cNvPr id="3" name="Content Placeholder 2">
            <a:extLst>
              <a:ext uri="{FF2B5EF4-FFF2-40B4-BE49-F238E27FC236}">
                <a16:creationId xmlns:a16="http://schemas.microsoft.com/office/drawing/2014/main" id="{E23C18D5-C248-4675-815B-09E1A1959D74}"/>
              </a:ext>
            </a:extLst>
          </p:cNvPr>
          <p:cNvSpPr>
            <a:spLocks noGrp="1"/>
          </p:cNvSpPr>
          <p:nvPr>
            <p:ph idx="1"/>
          </p:nvPr>
        </p:nvSpPr>
        <p:spPr>
          <a:xfrm>
            <a:off x="5619750" y="563918"/>
            <a:ext cx="5884177" cy="5151082"/>
          </a:xfrm>
        </p:spPr>
        <p:txBody>
          <a:bodyPr anchor="ctr">
            <a:normAutofit/>
          </a:bodyPr>
          <a:lstStyle/>
          <a:p>
            <a:pPr marL="0" indent="0">
              <a:buNone/>
            </a:pPr>
            <a:endPar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Today, with the changing preferences and growing income, people are likely to roam around in sedans and SUV's. With the increasing car consumer market, car wash segment is all set to join the race. Forecasting the expanding markets of the car care services, Green Carwash company approached Hyperlink Info System to develop an interface that connects customers and service providers to avail the best wash services within the nearest proximity. The main aim of the client is to explore the untapped market opportunities by satisfying increasing consumer demands through professional car wash services. The app is developed on Android platforms and designed for the USA audience only.</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39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100D46-33B7-43F2-90EC-C0E5EC15EEB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200" b="1" kern="1200" cap="all" dirty="0">
              <a:solidFill>
                <a:srgbClr val="FFFFFF"/>
              </a:solidFill>
              <a:latin typeface="Arial" panose="020B0604020202020204" pitchFamily="34" charset="0"/>
              <a:ea typeface="+mj-ea"/>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FD51088-BFA7-4641-9061-CE3A4181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075" y="838200"/>
            <a:ext cx="7365365" cy="5227320"/>
          </a:xfrm>
          <a:prstGeom prst="rect">
            <a:avLst/>
          </a:prstGeom>
        </p:spPr>
      </p:pic>
      <p:sp>
        <p:nvSpPr>
          <p:cNvPr id="29" name="TextBox 28">
            <a:extLst>
              <a:ext uri="{FF2B5EF4-FFF2-40B4-BE49-F238E27FC236}">
                <a16:creationId xmlns:a16="http://schemas.microsoft.com/office/drawing/2014/main" id="{38906D1D-76D6-48CB-9F20-78A84FC29A25}"/>
              </a:ext>
            </a:extLst>
          </p:cNvPr>
          <p:cNvSpPr txBox="1"/>
          <p:nvPr/>
        </p:nvSpPr>
        <p:spPr>
          <a:xfrm>
            <a:off x="990600" y="3235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Use Case Diagram</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spTree>
    <p:extLst>
      <p:ext uri="{BB962C8B-B14F-4D97-AF65-F5344CB8AC3E}">
        <p14:creationId xmlns:p14="http://schemas.microsoft.com/office/powerpoint/2010/main" val="248510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F562ECA-D0DA-4B68-B937-D9320318AC34}"/>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Sequence Diagram For Customer</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pic>
        <p:nvPicPr>
          <p:cNvPr id="3" name="Picture 2" descr="Chart, box and whisker chart&#10;&#10;Description automatically generated">
            <a:extLst>
              <a:ext uri="{FF2B5EF4-FFF2-40B4-BE49-F238E27FC236}">
                <a16:creationId xmlns:a16="http://schemas.microsoft.com/office/drawing/2014/main" id="{B53F6B85-0632-46D7-8ED3-F84BEE5EA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977248"/>
            <a:ext cx="7612592" cy="4904480"/>
          </a:xfrm>
          <a:prstGeom prst="rect">
            <a:avLst/>
          </a:prstGeom>
        </p:spPr>
      </p:pic>
    </p:spTree>
    <p:extLst>
      <p:ext uri="{BB962C8B-B14F-4D97-AF65-F5344CB8AC3E}">
        <p14:creationId xmlns:p14="http://schemas.microsoft.com/office/powerpoint/2010/main" val="281495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F1C41-EAA8-4A79-AEC6-FBF4EE68642A}"/>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kern="1200" dirty="0">
                <a:solidFill>
                  <a:srgbClr val="FFFFFF"/>
                </a:solidFill>
                <a:latin typeface="+mj-lt"/>
                <a:ea typeface="+mj-ea"/>
                <a:cs typeface="+mj-cs"/>
              </a:rPr>
              <a:t>Sequence Diagram For Admin</a:t>
            </a:r>
            <a:br>
              <a:rPr lang="en-US" sz="3200" b="1" kern="1200" dirty="0">
                <a:solidFill>
                  <a:srgbClr val="FFFFFF"/>
                </a:solidFill>
                <a:latin typeface="+mj-lt"/>
                <a:ea typeface="+mj-ea"/>
                <a:cs typeface="+mj-cs"/>
              </a:rPr>
            </a:br>
            <a:endParaRPr lang="en-US" sz="3200" kern="1200" dirty="0">
              <a:solidFill>
                <a:srgbClr val="FFFFFF"/>
              </a:solidFill>
              <a:latin typeface="+mj-lt"/>
              <a:ea typeface="+mj-ea"/>
              <a:cs typeface="+mj-cs"/>
            </a:endParaRPr>
          </a:p>
        </p:txBody>
      </p:sp>
      <p:pic>
        <p:nvPicPr>
          <p:cNvPr id="4" name="Picture 3" descr="A picture containing graphical user interface&#10;&#10;Description automatically generated">
            <a:extLst>
              <a:ext uri="{FF2B5EF4-FFF2-40B4-BE49-F238E27FC236}">
                <a16:creationId xmlns:a16="http://schemas.microsoft.com/office/drawing/2014/main" id="{70C82CFF-C378-4801-ADA6-084EE7E89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1436469"/>
            <a:ext cx="7347537" cy="3986038"/>
          </a:xfrm>
          <a:prstGeom prst="rect">
            <a:avLst/>
          </a:prstGeom>
        </p:spPr>
      </p:pic>
    </p:spTree>
    <p:extLst>
      <p:ext uri="{BB962C8B-B14F-4D97-AF65-F5344CB8AC3E}">
        <p14:creationId xmlns:p14="http://schemas.microsoft.com/office/powerpoint/2010/main" val="310906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9F125-A8BE-4B4E-B763-AE3E3D5126EE}"/>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dirty="0">
                <a:solidFill>
                  <a:srgbClr val="FFFFFF"/>
                </a:solidFill>
              </a:rPr>
              <a:t>Sequence Diagram For Washer</a:t>
            </a:r>
            <a:br>
              <a:rPr lang="en-US" sz="3200" b="1" dirty="0">
                <a:solidFill>
                  <a:srgbClr val="FFFFFF"/>
                </a:solidFill>
              </a:rPr>
            </a:br>
            <a:endParaRPr lang="en-US" sz="3200" dirty="0">
              <a:solidFill>
                <a:srgbClr val="FFFFFF"/>
              </a:solidFill>
            </a:endParaRPr>
          </a:p>
        </p:txBody>
      </p:sp>
      <p:pic>
        <p:nvPicPr>
          <p:cNvPr id="4" name="Picture 3" descr="Box and whisker chart&#10;&#10;Description automatically generated with medium confidence">
            <a:extLst>
              <a:ext uri="{FF2B5EF4-FFF2-40B4-BE49-F238E27FC236}">
                <a16:creationId xmlns:a16="http://schemas.microsoft.com/office/drawing/2014/main" id="{960A5DF8-E886-418A-AD49-B187E2EA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876218"/>
            <a:ext cx="7347537" cy="5106539"/>
          </a:xfrm>
          <a:prstGeom prst="rect">
            <a:avLst/>
          </a:prstGeom>
        </p:spPr>
      </p:pic>
    </p:spTree>
    <p:extLst>
      <p:ext uri="{BB962C8B-B14F-4D97-AF65-F5344CB8AC3E}">
        <p14:creationId xmlns:p14="http://schemas.microsoft.com/office/powerpoint/2010/main" val="215402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88ACF63-C2D4-B97D-0FA5-673B2A169496}"/>
              </a:ext>
            </a:extLst>
          </p:cNvPr>
          <p:cNvPicPr>
            <a:picLocks noChangeAspect="1"/>
          </p:cNvPicPr>
          <p:nvPr/>
        </p:nvPicPr>
        <p:blipFill rotWithShape="1">
          <a:blip r:embed="rId2"/>
          <a:srcRect l="3803" r="3094" b="2"/>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775DA33A-A8FA-40B8-8D21-21687E42FD2E}"/>
              </a:ext>
            </a:extLst>
          </p:cNvPr>
          <p:cNvSpPr>
            <a:spLocks noGrp="1"/>
          </p:cNvSpPr>
          <p:nvPr>
            <p:ph type="title"/>
          </p:nvPr>
        </p:nvSpPr>
        <p:spPr>
          <a:xfrm>
            <a:off x="481014" y="327026"/>
            <a:ext cx="4164011" cy="2611437"/>
          </a:xfrm>
        </p:spPr>
        <p:txBody>
          <a:bodyPr>
            <a:normAutofit/>
          </a:bodyPr>
          <a:lstStyle/>
          <a:p>
            <a:r>
              <a:rPr lang="en-IN" sz="3600" b="1"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Technology used for implementation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4" name="Content Placeholder 2">
            <a:extLst>
              <a:ext uri="{FF2B5EF4-FFF2-40B4-BE49-F238E27FC236}">
                <a16:creationId xmlns:a16="http://schemas.microsoft.com/office/drawing/2014/main" id="{2F0F0932-6777-CEA2-57CF-0B2BD7FC1C52}"/>
              </a:ext>
            </a:extLst>
          </p:cNvPr>
          <p:cNvGraphicFramePr>
            <a:graphicFrameLocks noGrp="1"/>
          </p:cNvGraphicFramePr>
          <p:nvPr>
            <p:ph idx="1"/>
            <p:extLst>
              <p:ext uri="{D42A27DB-BD31-4B8C-83A1-F6EECF244321}">
                <p14:modId xmlns:p14="http://schemas.microsoft.com/office/powerpoint/2010/main" val="1090999449"/>
              </p:ext>
            </p:extLst>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110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469</TotalTime>
  <Words>590</Words>
  <Application>Microsoft Office PowerPoint</Application>
  <PresentationFormat>Widescreen</PresentationFormat>
  <Paragraphs>68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On Demand Car Wash Platform</vt:lpstr>
      <vt:lpstr>Table of Contents:</vt:lpstr>
      <vt:lpstr>Introduction </vt:lpstr>
      <vt:lpstr>Problem Statement </vt:lpstr>
      <vt:lpstr>PowerPoint Presentation</vt:lpstr>
      <vt:lpstr>PowerPoint Presentation</vt:lpstr>
      <vt:lpstr>Sequence Diagram For Admin </vt:lpstr>
      <vt:lpstr>Sequence Diagram For Washer </vt:lpstr>
      <vt:lpstr>Technology used for implementation</vt:lpstr>
      <vt:lpstr>PowerPoint Presentation</vt:lpstr>
      <vt:lpstr>PowerPoint Presentation</vt:lpstr>
      <vt:lpstr>PowerPoint Presentation</vt:lpstr>
      <vt:lpstr>Washer login</vt:lpstr>
      <vt:lpstr>Admin Login</vt:lpstr>
      <vt:lpstr>Booking History Page</vt:lpstr>
      <vt:lpstr>PowerPoint Presentation</vt:lpstr>
      <vt:lpstr>PowerPoint Presentation</vt:lpstr>
      <vt:lpstr>It will redirect you to RazorPay payment gateway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Bearing in Customer Service</dc:title>
  <dc:creator>Shashank Lokanadham</dc:creator>
  <cp:lastModifiedBy>Biswas, Adrija</cp:lastModifiedBy>
  <cp:revision>46</cp:revision>
  <dcterms:created xsi:type="dcterms:W3CDTF">2019-04-16T05:23:25Z</dcterms:created>
  <dcterms:modified xsi:type="dcterms:W3CDTF">2022-06-07T05:05:20Z</dcterms:modified>
</cp:coreProperties>
</file>